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Join_(SQL)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5c40b0b2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5c40b0b2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https://en.wikipedia.org/wiki/Join_(SQL)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Data blending: multiple data sources, which you want to analyze together in a single view.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4b8de6fb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a4b8de6fb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a4b8de6fb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a4b8de6fb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a4b8de6fb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a4b8de6fb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a4b8de6fb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a4b8de6fb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a4b8de6fb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a4b8de6fb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a4b8de6fb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a4b8de6f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a4db63e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a4db63e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Open a new workbook using a data source that contains both date values and numeric values.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Drag the Sales Measure onto the Rows shelf.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Drag the Order Date dimension onto the Columns shelf.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Drill down year to quarter 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a4db63eb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a4db63eb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R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emove the year pill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a4db63e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a4db63e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Click the down arrow at the right side of the Order Date dimension on the Columns shelf to display the context menu and choose a continuous date option.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a4db63e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a4db63e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In this case, choose the option to display the continuous month, shown as Month May 2015.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a4db63eb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a4db63eb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Click the Analytics tab in the Data pane to display the analytics options.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Select The Show Forecast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a4db63e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a4db63e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Examine the chart to see how the sales are forecast to continue based upon the existing data.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a4db63e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a4db63e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Add Sales to your Rows shelf and the Month Year option for Order Date to your Columns shelf.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a4db63eb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a4db63e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a4db63eb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a4db63eb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a4db63eb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a4db63eb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4db63eb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a4db63eb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a4db63eb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a4db63eb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4db63eb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4db63eb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a4db63eb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a4db63eb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c40b0b2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c40b0b2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a4db63eb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a4db63e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Reference lines are straight lines that originate from a constant or computed value on an axis.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18181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To add a reference line, click on the Analytics tab and choose add reference. Add Reference Line from the pop-up menu that appears.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a4db63eb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a4db63e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Check out the options that appear in the dialog box for reference lines.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a4db63eb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a4db63eb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3a1325a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3a1325a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a4b8de6f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a4b8de6f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a4b8de6f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a4b8de6f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a4b8de6f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a4b8de6f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a4b8de6f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a4b8de6f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a4b8de6f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a4b8de6f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57200" y="205978"/>
            <a:ext cx="82296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05978"/>
            <a:ext cx="82296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09159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205978"/>
            <a:ext cx="82296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18348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05978"/>
            <a:ext cx="82296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18348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677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4244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libri"/>
              <a:buNone/>
              <a:defRPr b="0" i="0" sz="15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utorialspoint.com/tableau/tableau_data_blending.htm" TargetMode="External"/><Relationship Id="rId4" Type="http://schemas.openxmlformats.org/officeDocument/2006/relationships/hyperlink" Target="https://help.tableau.com/current/pro/desktop/en-us/multiple_connections.h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3">
            <a:alphaModFix amt="50000"/>
          </a:blip>
          <a:srcRect b="8096" l="0" r="0" t="8088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&amp; Joins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675" y="585425"/>
            <a:ext cx="6243475" cy="423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50" y="645263"/>
            <a:ext cx="2466975" cy="38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550" y="645275"/>
            <a:ext cx="2466975" cy="38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63" y="655150"/>
            <a:ext cx="6243475" cy="42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00" y="599375"/>
            <a:ext cx="6243475" cy="43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75" y="641200"/>
            <a:ext cx="6243475" cy="42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75" y="487850"/>
            <a:ext cx="6243475" cy="446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2831200" y="47825"/>
            <a:ext cx="2630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175" y="605675"/>
            <a:ext cx="6279824" cy="437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34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50" y="587850"/>
            <a:ext cx="6048374" cy="41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975" y="633050"/>
            <a:ext cx="6243475" cy="4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525" y="1476525"/>
            <a:ext cx="36290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550" y="610450"/>
            <a:ext cx="6243475" cy="426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63" y="621700"/>
            <a:ext cx="6243475" cy="4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/>
        </p:nvSpPr>
        <p:spPr>
          <a:xfrm>
            <a:off x="3086100" y="79125"/>
            <a:ext cx="36738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Trend Lines</a:t>
            </a:r>
            <a:endParaRPr sz="1800"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50" y="559200"/>
            <a:ext cx="5747709" cy="445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113" y="531275"/>
            <a:ext cx="6243475" cy="44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900" y="553925"/>
            <a:ext cx="6243475" cy="435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75" y="610450"/>
            <a:ext cx="6243475" cy="43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63" y="621750"/>
            <a:ext cx="6243475" cy="4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125" y="553925"/>
            <a:ext cx="6243475" cy="439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600" y="610425"/>
            <a:ext cx="6243475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450" y="553925"/>
            <a:ext cx="6243475" cy="44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/>
        </p:nvSpPr>
        <p:spPr>
          <a:xfrm>
            <a:off x="2349250" y="1396100"/>
            <a:ext cx="5425200" cy="2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Blending &amp; Joins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Creating Bins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Trend Lines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Reference Lines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/>
        </p:nvSpPr>
        <p:spPr>
          <a:xfrm>
            <a:off x="3006975" y="67825"/>
            <a:ext cx="3470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Reference Lines</a:t>
            </a:r>
            <a:endParaRPr sz="1800"/>
          </a:p>
        </p:txBody>
      </p:sp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50" y="633050"/>
            <a:ext cx="5776624" cy="422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050" y="678275"/>
            <a:ext cx="6243475" cy="41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75" y="542625"/>
            <a:ext cx="6243475" cy="44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170125" y="852075"/>
            <a:ext cx="8520600" cy="4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https://www.tutorialspoint.com/tableau/tableau_data_blending.htm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https://help.tableau.com/current/pro/desktop/en-us/multiple_connections.htm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63" y="613300"/>
            <a:ext cx="6243475" cy="42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75" y="627250"/>
            <a:ext cx="6243475" cy="42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75" y="641200"/>
            <a:ext cx="6243475" cy="42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300" y="584500"/>
            <a:ext cx="6243475" cy="43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3178100" y="0"/>
            <a:ext cx="3024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Bins</a:t>
            </a:r>
            <a:endParaRPr sz="24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63" y="500950"/>
            <a:ext cx="5865677" cy="45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